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7E258AC-71C5-486B-BDCC-9C1FCEA7A31D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DC5DF14-4FF2-4978-BE8C-2C0D01419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/>
              <a:t>Метание.</a:t>
            </a:r>
            <a:endParaRPr lang="ru-RU" sz="7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428596" y="1285860"/>
            <a:ext cx="4257676" cy="4643470"/>
          </a:xfrm>
        </p:spPr>
        <p:txBody>
          <a:bodyPr>
            <a:noAutofit/>
          </a:bodyPr>
          <a:lstStyle/>
          <a:p>
            <a:r>
              <a:rPr lang="ru-RU" sz="1500" dirty="0" smtClean="0"/>
              <a:t>Выброс мяча начинается в тот момент, когда атлет разгибает правую ногу в колене. Это движение позволяет переместить вперед и вверх таз, в то время как плечи остаются почти на месте. Кисть руки необходимо развернуть ладонью вверх, поворачивая при этом руку в плече и сгибая ее в локте. Все эти движения позволяют максимально растянуть мышцы правой стороны туловища, передней части правого бедра и правого плеча. Положение метателя называют «натянутый лук». Заканчивая бросок, метателю следует сделать «</a:t>
            </a:r>
            <a:r>
              <a:rPr lang="ru-RU" sz="1500" dirty="0" err="1" smtClean="0"/>
              <a:t>хлестообразное</a:t>
            </a:r>
            <a:r>
              <a:rPr lang="ru-RU" sz="1500" dirty="0" smtClean="0"/>
              <a:t>» движение кистью руки. По инерции корпус также поворачивается вправо, увеличивая продолжительность воздействия на снаряд.</a:t>
            </a:r>
            <a:endParaRPr lang="ru-RU" sz="1500" dirty="0"/>
          </a:p>
        </p:txBody>
      </p:sp>
      <p:pic>
        <p:nvPicPr>
          <p:cNvPr id="6" name="Содержимое 5" descr="44364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72066" y="1571612"/>
            <a:ext cx="3714752" cy="37147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Бросок.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Самые грубые - отклонение корпуса влево от направления броска мяча и сгибание левой ноги в колене в момент выталкивания снаряда. Это ведет к неизбежной потере начальной скорости вылета мячика из руки атлета. </a:t>
            </a:r>
            <a:br>
              <a:rPr lang="ru-RU" dirty="0" smtClean="0"/>
            </a:br>
            <a:r>
              <a:rPr lang="ru-RU" dirty="0" smtClean="0"/>
              <a:t>  Для того чтобы не заступить за ограничительную черту, спортсмену нужно погасить движение вперед. Перескочив с левой ноги на правую, одновременно сгибая ее в колене, можно справиться с этой задачей.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Типичные ошибки.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662316"/>
          </a:xfrm>
        </p:spPr>
        <p:txBody>
          <a:bodyPr>
            <a:normAutofit fontScale="77500" lnSpcReduction="20000"/>
          </a:bodyPr>
          <a:lstStyle/>
          <a:p>
            <a:r>
              <a:rPr lang="ru-RU" sz="2800" dirty="0" smtClean="0"/>
              <a:t>В древности жители разных государств постоянно воевали друг с другом. До появления пороха все оружие представляло собой мечи, пики, копья и стрелы. Побеждал сильнейший и </a:t>
            </a:r>
            <a:r>
              <a:rPr lang="ru-RU" sz="2800" dirty="0" err="1" smtClean="0"/>
              <a:t>проворнейший</a:t>
            </a:r>
            <a:r>
              <a:rPr lang="ru-RU" sz="2800" dirty="0" smtClean="0"/>
              <a:t>. Тот, кто точнее попадал в цель, тот, кто мог правильно оценить свои силы и вовремя уйти от рукопашной схватки, метнув копье или пику. Этот навык был прямой дорогой к выживанию и победе. Именно поэтому в мирное время воины не переставали тренироваться. Для того чтобы оценить свои умения и сравнить их с мастерством других воинов, устраивались соревнования по метанию копья и пики. Чаще всего это были состязания на дальность броска и точность попадания в цель. И по сей день легкоатлеты соревнуются в метании копья, диска, ядра. Все эти виды спорта относятся к легкой атлетике.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История метания.</a:t>
            </a:r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857752" y="1285860"/>
            <a:ext cx="40386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Метание – это упражнения легкоатлетов, требующие «взрывных» мышечных усилий. Цель любого броска – переместить спортивный снаряд на максимально далекое от спортсмена расстояние. Метание мяча, а с него все начинается, помогает развить силу, ловкость и быстроту действий. </a:t>
            </a:r>
            <a:endParaRPr lang="ru-RU" dirty="0"/>
          </a:p>
        </p:txBody>
      </p:sp>
      <p:pic>
        <p:nvPicPr>
          <p:cNvPr id="8" name="Содержимое 7" descr="44522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8596" y="1928802"/>
            <a:ext cx="4424240" cy="2945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Легкая атлетика: метание.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44363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143372" y="1714488"/>
            <a:ext cx="4762533" cy="3571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0" y="785794"/>
            <a:ext cx="4038600" cy="507209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Метание - довольно сложное упражнение. Выбрасывая мяч, необходимо оценить скорость и силу рук, соотнести их с разбегом и понять, в какой момент нужно, собственно, «отпустить» мяч, чтобы и он полетел далеко, и спортсмен остался стоять (а не упал, например, или заступил за черту). Все это позволяет развить еще и аналитические способности.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79286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1. Метание малого мяча, гранаты, копья. Эти снаряды отличаются легкостью. Их бросают из-за головы после стремительного разбега.</a:t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  2. Метание различных дисков (основная отличительная черта снаряда - вес). Диски перед броском разгоняют за счет вращения корпуса спортсмена.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3. Всевозможные ядра. Ядро не «метают», а «толкают». Ядро – самый тяжелый снаряд, поэтому перед тем как его толкнуть, спортсмену нужно совершить «скачок».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0" dirty="0" smtClean="0"/>
              <a:t>Различают три вида метания.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445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928670"/>
            <a:ext cx="7358114" cy="4593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0" y="1714488"/>
            <a:ext cx="4357718" cy="4525963"/>
          </a:xfrm>
        </p:spPr>
        <p:txBody>
          <a:bodyPr>
            <a:noAutofit/>
          </a:bodyPr>
          <a:lstStyle/>
          <a:p>
            <a:r>
              <a:rPr lang="ru-RU" sz="1600" dirty="0" smtClean="0"/>
              <a:t>Один из первичных навыков, который получает человек – это умение бросить мяч и поймать его. Уже двухлетние малыши могут отлично справляться с этой задачей. Конечно, детская игра в мяч не имеет ничего общего с метанием снарядов, но лишь подчеркивает важность развития ловкости и меткости. Мяч для метания необходимо держать за головой и чуть выше ее уровня. Локоть не должен быть выше плеча, и плечо с предплечьем должны составлять угол меньше 90°. Профессионалы и их тренеры утверждают, что из этого положения бросок получится самым эффективным. </a:t>
            </a:r>
            <a:endParaRPr lang="ru-RU" sz="1600" dirty="0"/>
          </a:p>
        </p:txBody>
      </p:sp>
      <p:pic>
        <p:nvPicPr>
          <p:cNvPr id="6" name="Содержимое 5" descr="44363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8596" y="2000240"/>
            <a:ext cx="4316930" cy="28738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1143000"/>
          </a:xfrm>
        </p:spPr>
        <p:txBody>
          <a:bodyPr>
            <a:normAutofit/>
          </a:bodyPr>
          <a:lstStyle/>
          <a:p>
            <a:r>
              <a:rPr lang="ru-RU" b="0" dirty="0" smtClean="0"/>
              <a:t>Основы метания мяча.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 момент броска корпус атлета должен оказаться слегка наклоненным назад. Т.е. во время бросковых шагов необходимо, чтобы ноги, буквально, обогнали руки. Это нужно для того, чтобы максимально увеличить путь приложения силы к мячу.</a:t>
            </a:r>
            <a:endParaRPr lang="ru-RU" dirty="0"/>
          </a:p>
        </p:txBody>
      </p:sp>
      <p:pic>
        <p:nvPicPr>
          <p:cNvPr id="6" name="Содержимое 5" descr="44363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00628" y="1571612"/>
            <a:ext cx="3390900" cy="3657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правильно отводить руку со снарядом.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3" descr="443638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785926"/>
            <a:ext cx="4413071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3438" y="1357298"/>
            <a:ext cx="4286280" cy="5357850"/>
          </a:xfrm>
        </p:spPr>
        <p:txBody>
          <a:bodyPr>
            <a:noAutofit/>
          </a:bodyPr>
          <a:lstStyle/>
          <a:p>
            <a:r>
              <a:rPr lang="ru-RU" sz="1600" dirty="0" smtClean="0"/>
              <a:t>Наиболее важным считается предпоследний из бросковых шагов. Именно он, «</a:t>
            </a:r>
            <a:r>
              <a:rPr lang="ru-RU" sz="1600" dirty="0" err="1" smtClean="0"/>
              <a:t>скрестный</a:t>
            </a:r>
            <a:r>
              <a:rPr lang="ru-RU" sz="1600" dirty="0" smtClean="0"/>
              <a:t> шаг», позволяет энергию разбега передать на отведенную назад руку со снарядом. Исходное положение для финального усилия можно описать так: атлет опирается на слегка согнутую правую ногу, носок которой повернут наружу; корпус обращен левым боком в сторону метания снаряда, а прямая правая рука отведена назад. Левая рука, наоборот, слегка согнута в локте и находится возле груди. Распрямленная левая нога касается грунта внутренней стороной стопы. Очень важно, чтобы ось плеч и правой руки составляли прямую линию.</a:t>
            </a:r>
            <a:endParaRPr lang="ru-RU" sz="1600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/>
              <a:t>Скрестный</a:t>
            </a:r>
            <a:r>
              <a:rPr lang="ru-RU" dirty="0"/>
              <a:t> </a:t>
            </a:r>
            <a:r>
              <a:rPr lang="ru-RU" dirty="0" smtClean="0"/>
              <a:t>шаг.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58</TotalTime>
  <Words>682</Words>
  <Application>Microsoft Office PowerPoint</Application>
  <PresentationFormat>Экран (4:3)</PresentationFormat>
  <Paragraphs>18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Метание.</vt:lpstr>
      <vt:lpstr>История метания.</vt:lpstr>
      <vt:lpstr>Легкая атлетика: метание.</vt:lpstr>
      <vt:lpstr>Слайд 4</vt:lpstr>
      <vt:lpstr>Различают три вида метания.</vt:lpstr>
      <vt:lpstr>Слайд 6</vt:lpstr>
      <vt:lpstr>Основы метания мяча.</vt:lpstr>
      <vt:lpstr>Как правильно отводить руку со снарядом.</vt:lpstr>
      <vt:lpstr>Скрестный шаг.</vt:lpstr>
      <vt:lpstr>Бросок.</vt:lpstr>
      <vt:lpstr>Типичные ошибки.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Метание.</dc:title>
  <dc:creator>User</dc:creator>
  <cp:lastModifiedBy>USER</cp:lastModifiedBy>
  <cp:revision>7</cp:revision>
  <dcterms:created xsi:type="dcterms:W3CDTF">2014-10-06T16:53:16Z</dcterms:created>
  <dcterms:modified xsi:type="dcterms:W3CDTF">2020-04-11T17:25:36Z</dcterms:modified>
</cp:coreProperties>
</file>